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74" r:id="rId3"/>
    <p:sldId id="276" r:id="rId4"/>
    <p:sldId id="257" r:id="rId5"/>
    <p:sldId id="259" r:id="rId6"/>
    <p:sldId id="260" r:id="rId7"/>
    <p:sldId id="258" r:id="rId8"/>
    <p:sldId id="275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7" r:id="rId23"/>
    <p:sldId id="278" r:id="rId24"/>
    <p:sldId id="279" r:id="rId25"/>
    <p:sldId id="281" r:id="rId26"/>
    <p:sldId id="28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547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87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623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58366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8240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4513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4698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207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269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75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588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906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12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531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093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518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463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8903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bate.com.mx/prevenir/Apps-gratuitas-para-desastres-naturales-y-emergencias-20170718-0267.html" TargetMode="External"/><Relationship Id="rId2" Type="http://schemas.openxmlformats.org/officeDocument/2006/relationships/hyperlink" Target="http://rpp.pe/tecnologia/mas-tecnologia/cinco-aplicaciones-para-android-que-pueden-ayudar-en-caso-de-desastre-noticia-636184/3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371" y="173038"/>
            <a:ext cx="2143125" cy="214312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 smtClean="0"/>
              <a:t>SAFE PERU</a:t>
            </a:r>
            <a:endParaRPr lang="es-PE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PE" sz="3200" dirty="0" smtClean="0"/>
              <a:t>TEJADA PAZ RENATO</a:t>
            </a:r>
            <a:endParaRPr lang="es-PE" sz="3200" dirty="0"/>
          </a:p>
        </p:txBody>
      </p:sp>
    </p:spTree>
    <p:extLst>
      <p:ext uri="{BB962C8B-B14F-4D97-AF65-F5344CB8AC3E}">
        <p14:creationId xmlns:p14="http://schemas.microsoft.com/office/powerpoint/2010/main" val="2512058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49759" y="2140442"/>
            <a:ext cx="5143479" cy="2852737"/>
          </a:xfrm>
        </p:spPr>
        <p:txBody>
          <a:bodyPr>
            <a:noAutofit/>
          </a:bodyPr>
          <a:lstStyle/>
          <a:p>
            <a:r>
              <a:rPr lang="es-PE" sz="8000" dirty="0" smtClean="0"/>
              <a:t>SAFE PERU</a:t>
            </a:r>
            <a:br>
              <a:rPr lang="es-PE" sz="8000" dirty="0" smtClean="0"/>
            </a:br>
            <a:endParaRPr lang="es-PE" sz="8000" dirty="0"/>
          </a:p>
        </p:txBody>
      </p:sp>
    </p:spTree>
    <p:extLst>
      <p:ext uri="{BB962C8B-B14F-4D97-AF65-F5344CB8AC3E}">
        <p14:creationId xmlns:p14="http://schemas.microsoft.com/office/powerpoint/2010/main" val="406706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164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822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05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40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10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952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995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434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015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CONTENIDO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PE" dirty="0" smtClean="0"/>
              <a:t>PRESENTACION</a:t>
            </a:r>
          </a:p>
          <a:p>
            <a:pPr marL="0" indent="0">
              <a:buNone/>
            </a:pPr>
            <a:r>
              <a:rPr lang="es-PE" dirty="0"/>
              <a:t>	</a:t>
            </a:r>
            <a:r>
              <a:rPr lang="es-PE" dirty="0" smtClean="0"/>
              <a:t>Introducción</a:t>
            </a:r>
          </a:p>
          <a:p>
            <a:pPr marL="0" indent="0">
              <a:buNone/>
            </a:pPr>
            <a:r>
              <a:rPr lang="es-PE" dirty="0"/>
              <a:t>	</a:t>
            </a:r>
            <a:r>
              <a:rPr lang="es-PE" dirty="0" smtClean="0"/>
              <a:t>Descripción del problema</a:t>
            </a:r>
          </a:p>
          <a:p>
            <a:pPr marL="0" indent="0">
              <a:buNone/>
            </a:pPr>
            <a:r>
              <a:rPr lang="es-PE" dirty="0" smtClean="0"/>
              <a:t>	Propuesta de </a:t>
            </a:r>
            <a:r>
              <a:rPr lang="es-PE" dirty="0" err="1" smtClean="0"/>
              <a:t>Solucion</a:t>
            </a:r>
            <a:endParaRPr lang="es-PE" dirty="0" smtClean="0"/>
          </a:p>
          <a:p>
            <a:pPr marL="0" indent="0">
              <a:buNone/>
            </a:pPr>
            <a:r>
              <a:rPr lang="es-PE" dirty="0" smtClean="0"/>
              <a:t>SAFE PERU</a:t>
            </a:r>
          </a:p>
          <a:p>
            <a:pPr marL="0" indent="0">
              <a:buNone/>
            </a:pPr>
            <a:r>
              <a:rPr lang="es-PE" dirty="0" smtClean="0"/>
              <a:t>ARQUITECTURA DEL SOFTWARE</a:t>
            </a:r>
          </a:p>
          <a:p>
            <a:pPr marL="0" indent="0">
              <a:buNone/>
            </a:pPr>
            <a:r>
              <a:rPr lang="es-PE" dirty="0" smtClean="0"/>
              <a:t>REFERENCIAS</a:t>
            </a:r>
          </a:p>
          <a:p>
            <a:pPr marL="0" indent="0">
              <a:buNone/>
            </a:pPr>
            <a:endParaRPr lang="es-PE" dirty="0" smtClean="0"/>
          </a:p>
          <a:p>
            <a:pPr marL="0" indent="0">
              <a:buNone/>
            </a:pP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434939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PE" sz="7200" dirty="0" smtClean="0"/>
              <a:t>SOFTWARE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925246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25003"/>
            <a:ext cx="12192001" cy="597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45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1842" y="0"/>
            <a:ext cx="4565137" cy="676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9737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382" y="0"/>
            <a:ext cx="4476058" cy="686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7450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4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432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PE" sz="6000" dirty="0" smtClean="0"/>
              <a:t>REFERENCIAS</a:t>
            </a:r>
            <a:endParaRPr lang="es-PE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805332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 smtClean="0"/>
              <a:t>[1</a:t>
            </a:r>
            <a:r>
              <a:rPr lang="es-PE" dirty="0"/>
              <a:t>] </a:t>
            </a:r>
            <a:r>
              <a:rPr lang="es-PE" dirty="0" smtClean="0"/>
              <a:t>RPP NOTICIAS </a:t>
            </a:r>
            <a:r>
              <a:rPr lang="es-PE" dirty="0" smtClean="0">
                <a:hlinkClick r:id="rId2"/>
              </a:rPr>
              <a:t>http</a:t>
            </a:r>
            <a:r>
              <a:rPr lang="es-PE" dirty="0">
                <a:hlinkClick r:id="rId2"/>
              </a:rPr>
              <a:t>://</a:t>
            </a:r>
            <a:r>
              <a:rPr lang="es-PE" dirty="0" smtClean="0">
                <a:hlinkClick r:id="rId2"/>
              </a:rPr>
              <a:t>rpp.pe/tecnologia/mas-tecnologia/cinco-aplicaciones-para-android-que-pueden-ayudar-en-caso-de-desastre-noticia-636184/3</a:t>
            </a:r>
            <a:endParaRPr lang="es-PE" dirty="0" smtClean="0"/>
          </a:p>
          <a:p>
            <a:r>
              <a:rPr lang="es-PE" dirty="0" smtClean="0"/>
              <a:t>[</a:t>
            </a:r>
            <a:r>
              <a:rPr lang="es-PE" dirty="0"/>
              <a:t>2] </a:t>
            </a:r>
            <a:r>
              <a:rPr lang="es-PE" dirty="0" smtClean="0"/>
              <a:t>EL DEBATE </a:t>
            </a:r>
            <a:r>
              <a:rPr lang="es-PE" dirty="0" smtClean="0">
                <a:hlinkClick r:id="rId3"/>
              </a:rPr>
              <a:t>https</a:t>
            </a:r>
            <a:r>
              <a:rPr lang="es-PE" dirty="0">
                <a:hlinkClick r:id="rId3"/>
              </a:rPr>
              <a:t>://</a:t>
            </a:r>
            <a:r>
              <a:rPr lang="es-PE" dirty="0" smtClean="0">
                <a:hlinkClick r:id="rId3"/>
              </a:rPr>
              <a:t>www.debate.com.mx/prevenir/Apps-gratuitas-para-desastres-naturales-y-emergencias-20170718-0267.html</a:t>
            </a:r>
            <a:endParaRPr lang="es-PE" dirty="0" smtClean="0"/>
          </a:p>
          <a:p>
            <a:r>
              <a:rPr lang="es-PE" dirty="0" smtClean="0"/>
              <a:t>[</a:t>
            </a:r>
            <a:r>
              <a:rPr lang="es-PE" dirty="0"/>
              <a:t>3</a:t>
            </a:r>
            <a:r>
              <a:rPr lang="es-PE" dirty="0" smtClean="0"/>
              <a:t>] INDECI www.indeci.gob.pe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006574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PE" sz="7200" dirty="0" smtClean="0"/>
              <a:t>PRESENTACION</a:t>
            </a:r>
            <a:endParaRPr lang="es-PE" sz="720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71898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err="1" smtClean="0"/>
              <a:t>Introduccion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PE" dirty="0"/>
              <a:t>A la fecha se  cuenta con valiosa información proveniente  de  investigaciones científicas que han puesto en evidencia que en la zona de contacto de las placas de Nazca y Sudamericana, a lo largo del margen peruano, actualmente existe al menos tres áreas con importante acumulación de energía sísmica, también conocidas como asperezas o zonas de acoplamiento sísmico, que dar </a:t>
            </a:r>
            <a:r>
              <a:rPr lang="es-PE" dirty="0" err="1"/>
              <a:t>án</a:t>
            </a:r>
            <a:r>
              <a:rPr lang="es-PE" dirty="0"/>
              <a:t> lugar a terremotos de gran magnitud en el futuro. La más importante de estas zonas, en términos de tamaño y magnitud estimada, se ubica frente a la costa central de Perú, abarcando la región Lima y parte de las regiones de Ancash por el norte e Ica por el sur. </a:t>
            </a:r>
          </a:p>
        </p:txBody>
      </p:sp>
    </p:spTree>
    <p:extLst>
      <p:ext uri="{BB962C8B-B14F-4D97-AF65-F5344CB8AC3E}">
        <p14:creationId xmlns:p14="http://schemas.microsoft.com/office/powerpoint/2010/main" val="1528802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69889" cy="4325056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889" y="2691684"/>
            <a:ext cx="6422111" cy="416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43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291" y="0"/>
            <a:ext cx="6336406" cy="3168203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31076"/>
            <a:ext cx="6035898" cy="452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49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Es debido a estos hechos que la población peruana necesita estar preparada para afrontar este tipo de desastres naturales mediante la divulgación de información, de forma inmediata y confiable, respecto a los sismos, zonas de evacuación, zonas seguras y posibles zonas de abastecimiento si el desastre natural hubiera sido de gran magnitud.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518817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Descripción del problema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EL problema se origina la momento de dar a </a:t>
            </a:r>
            <a:r>
              <a:rPr lang="es-PE" dirty="0" err="1"/>
              <a:t>concer</a:t>
            </a:r>
            <a:r>
              <a:rPr lang="es-PE" dirty="0"/>
              <a:t> las zonas de </a:t>
            </a:r>
            <a:r>
              <a:rPr lang="es-PE" dirty="0" err="1" smtClean="0"/>
              <a:t>seguridadexterna</a:t>
            </a:r>
            <a:r>
              <a:rPr lang="es-PE" dirty="0" smtClean="0"/>
              <a:t> </a:t>
            </a:r>
            <a:r>
              <a:rPr lang="es-PE" dirty="0"/>
              <a:t>y zonas o puntos de concentración a la población afectada, luego </a:t>
            </a:r>
            <a:r>
              <a:rPr lang="es-PE" dirty="0" smtClean="0"/>
              <a:t>del momento </a:t>
            </a:r>
            <a:r>
              <a:rPr lang="es-PE" dirty="0"/>
              <a:t>preciso de haber sufrido un desastre natural.</a:t>
            </a:r>
          </a:p>
        </p:txBody>
      </p:sp>
    </p:spTree>
    <p:extLst>
      <p:ext uri="{BB962C8B-B14F-4D97-AF65-F5344CB8AC3E}">
        <p14:creationId xmlns:p14="http://schemas.microsoft.com/office/powerpoint/2010/main" val="3601724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Propuesta de solución</a:t>
            </a:r>
            <a:endParaRPr lang="es-PE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PE" dirty="0"/>
              <a:t>- Una </a:t>
            </a:r>
            <a:r>
              <a:rPr lang="es-PE" dirty="0" err="1"/>
              <a:t>facil</a:t>
            </a:r>
            <a:r>
              <a:rPr lang="es-PE" dirty="0"/>
              <a:t> </a:t>
            </a:r>
            <a:r>
              <a:rPr lang="es-PE" dirty="0" err="1"/>
              <a:t>ubicacion</a:t>
            </a:r>
            <a:r>
              <a:rPr lang="es-PE" dirty="0"/>
              <a:t> en el mapa de si nuestra zona a sido afectada gravemente por el desastre natural</a:t>
            </a:r>
          </a:p>
          <a:p>
            <a:r>
              <a:rPr lang="es-PE" dirty="0"/>
              <a:t>- </a:t>
            </a:r>
            <a:r>
              <a:rPr lang="es-PE" dirty="0" smtClean="0"/>
              <a:t>Identificar las </a:t>
            </a:r>
            <a:r>
              <a:rPr lang="es-PE" dirty="0"/>
              <a:t>zonas seguras mas cercanas a nosotros.</a:t>
            </a:r>
          </a:p>
          <a:p>
            <a:r>
              <a:rPr lang="es-PE" dirty="0"/>
              <a:t>- Ver </a:t>
            </a:r>
            <a:r>
              <a:rPr lang="es-PE" dirty="0" smtClean="0"/>
              <a:t>en tiempo real </a:t>
            </a:r>
            <a:r>
              <a:rPr lang="es-PE" dirty="0" err="1" smtClean="0"/>
              <a:t>lospuntos</a:t>
            </a:r>
            <a:r>
              <a:rPr lang="es-PE" dirty="0" smtClean="0"/>
              <a:t> </a:t>
            </a:r>
            <a:r>
              <a:rPr lang="es-PE" dirty="0"/>
              <a:t>de </a:t>
            </a:r>
            <a:r>
              <a:rPr lang="es-PE" dirty="0" err="1"/>
              <a:t>reunion</a:t>
            </a:r>
            <a:r>
              <a:rPr lang="es-PE" dirty="0"/>
              <a:t> de los grupos de ayuda.</a:t>
            </a:r>
          </a:p>
          <a:p>
            <a:r>
              <a:rPr lang="es-PE" dirty="0"/>
              <a:t>- </a:t>
            </a:r>
            <a:r>
              <a:rPr lang="es-PE" dirty="0" smtClean="0"/>
              <a:t>Saber como ayudar si alguien se tuerce un tobillo, sufre una cortadura etc.</a:t>
            </a:r>
            <a:endParaRPr lang="es-PE" dirty="0"/>
          </a:p>
          <a:p>
            <a:r>
              <a:rPr lang="es-PE" dirty="0"/>
              <a:t>- Mandar una señal de ayuda con nuestra </a:t>
            </a:r>
            <a:r>
              <a:rPr lang="es-PE" dirty="0" err="1"/>
              <a:t>ubicacion</a:t>
            </a:r>
            <a:r>
              <a:rPr lang="es-PE" dirty="0"/>
              <a:t>, para nuestro pronto rescate.</a:t>
            </a:r>
          </a:p>
        </p:txBody>
      </p:sp>
    </p:spTree>
    <p:extLst>
      <p:ext uri="{BB962C8B-B14F-4D97-AF65-F5344CB8AC3E}">
        <p14:creationId xmlns:p14="http://schemas.microsoft.com/office/powerpoint/2010/main" val="32433051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60</TotalTime>
  <Words>326</Words>
  <Application>Microsoft Office PowerPoint</Application>
  <PresentationFormat>Panorámica</PresentationFormat>
  <Paragraphs>28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0" baseType="lpstr">
      <vt:lpstr>Arial</vt:lpstr>
      <vt:lpstr>Trebuchet MS</vt:lpstr>
      <vt:lpstr>Tw Cen MT</vt:lpstr>
      <vt:lpstr>Circuito</vt:lpstr>
      <vt:lpstr>SAFE PERU</vt:lpstr>
      <vt:lpstr>CONTENIDO</vt:lpstr>
      <vt:lpstr>PRESENTACION</vt:lpstr>
      <vt:lpstr>Introduccion</vt:lpstr>
      <vt:lpstr>Presentación de PowerPoint</vt:lpstr>
      <vt:lpstr>Presentación de PowerPoint</vt:lpstr>
      <vt:lpstr>Presentación de PowerPoint</vt:lpstr>
      <vt:lpstr>Descripción del problema</vt:lpstr>
      <vt:lpstr>Propuesta de solución</vt:lpstr>
      <vt:lpstr>SAFE PERU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SOFTWARE</vt:lpstr>
      <vt:lpstr>Presentación de PowerPoint</vt:lpstr>
      <vt:lpstr>Presentación de PowerPoint</vt:lpstr>
      <vt:lpstr>Presentación de PowerPoint</vt:lpstr>
      <vt:lpstr>Presentación de PowerPoint</vt:lpstr>
      <vt:lpstr>REFERENCIAS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Windows User</dc:creator>
  <cp:lastModifiedBy>Windows User</cp:lastModifiedBy>
  <cp:revision>9</cp:revision>
  <dcterms:created xsi:type="dcterms:W3CDTF">2018-01-03T15:39:04Z</dcterms:created>
  <dcterms:modified xsi:type="dcterms:W3CDTF">2018-01-03T16:39:24Z</dcterms:modified>
</cp:coreProperties>
</file>

<file path=docProps/thumbnail.jpeg>
</file>